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87" r:id="rId2"/>
    <p:sldId id="268" r:id="rId3"/>
    <p:sldId id="269" r:id="rId4"/>
    <p:sldId id="284" r:id="rId5"/>
    <p:sldId id="277" r:id="rId6"/>
    <p:sldId id="279" r:id="rId7"/>
    <p:sldId id="281" r:id="rId8"/>
    <p:sldId id="282" r:id="rId9"/>
    <p:sldId id="285" r:id="rId10"/>
    <p:sldId id="273" r:id="rId11"/>
    <p:sldId id="272" r:id="rId12"/>
    <p:sldId id="27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380" autoAdjust="0"/>
  </p:normalViewPr>
  <p:slideViewPr>
    <p:cSldViewPr>
      <p:cViewPr varScale="1">
        <p:scale>
          <a:sx n="76" d="100"/>
          <a:sy n="76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40163-155A-4CCA-8823-64C4FABCC1B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73C09-70AB-4061-977E-FDD1281EF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5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357298"/>
            <a:ext cx="7577166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Специальные условия реализации адаптированных программ детей с нарушением слуха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6215082"/>
            <a:ext cx="4114800" cy="428628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Минусинск 2019</a:t>
            </a:r>
            <a:endParaRPr lang="ru-RU" altLang="ru-RU" sz="2400" dirty="0" smtClean="0">
              <a:solidFill>
                <a:schemeClr val="tx2"/>
              </a:solidFill>
            </a:endParaRP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1905000" y="285729"/>
            <a:ext cx="67818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alt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КГБОУ «Минусинская школа-интернат»</a:t>
            </a:r>
            <a:endParaRPr lang="ru-RU" altLang="ru-RU" sz="2800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61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925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500306"/>
            <a:ext cx="4784485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9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Специальное оборудование для индивидуальных занятий</a:t>
            </a: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C:\Users\Дом\Desktop\2019-02-09_23-55-41_101322-mederia.ru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7200" y="3214686"/>
            <a:ext cx="3829048" cy="36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2" name="Picture 4" descr="C:\Users\Дом\Desktop\lnm8t-ojAZ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92" y="1222153"/>
            <a:ext cx="4067944" cy="27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Дом\Desktop\99973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1"/>
            <a:ext cx="38402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9" descr="C:\Users\Дом\Desktop\dostup_5.jp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9"/>
          <a:stretch/>
        </p:blipFill>
        <p:spPr bwMode="auto">
          <a:xfrm>
            <a:off x="4714876" y="3975741"/>
            <a:ext cx="4177604" cy="2882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253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Звукоусиливающая аппаратура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индивидуального 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слуховой аппарат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кохлеарный</a:t>
            </a:r>
            <a:r>
              <a:rPr lang="ru-RU" dirty="0" smtClean="0"/>
              <a:t> </a:t>
            </a:r>
            <a:r>
              <a:rPr lang="ru-RU" dirty="0" err="1" smtClean="0"/>
              <a:t>имплант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Дом\Desktop\3377699763887228_0d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6" y="1500175"/>
            <a:ext cx="3097572" cy="21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ом\Desktop\6d9c5819f8b05b74edc023cfb4f6db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10" y="1529235"/>
            <a:ext cx="3538397" cy="21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ом\Desktop\115485_rRmxesPaPp0pRfvotPqx5DN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86" y="4293096"/>
            <a:ext cx="3261742" cy="22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Дом\Desktop\slyhovoi_apparat_resound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42913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2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29600" cy="1357322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Звукоусиливающая аппаратура коллективного пользования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стационарная звукоусиливающая аппаратура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dirty="0"/>
              <a:t>FM-</a:t>
            </a:r>
            <a:r>
              <a:rPr lang="ru-RU" dirty="0" smtClean="0"/>
              <a:t>система (беспроводная аппаратура)</a:t>
            </a:r>
            <a:endParaRPr lang="ru-RU" dirty="0"/>
          </a:p>
        </p:txBody>
      </p:sp>
      <p:pic>
        <p:nvPicPr>
          <p:cNvPr id="5122" name="Picture 2" descr="C:\Users\Дом\Desktop\ae858de9e9312e77f911ae33b484e7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834235" cy="266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ом\Desktop\856ed14ceb2c24fc671c38c2bc5ce16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5703"/>
            <a:ext cx="4104456" cy="23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9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214446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для сопровождения текстовой информации</a:t>
            </a: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Дом\Desktop\yKJmMgAEJ1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4302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Дом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50" y="1556792"/>
            <a:ext cx="3624402" cy="27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Дом\Desktop\h27021583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31" y="3645024"/>
            <a:ext cx="3954016" cy="29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5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568" y="548680"/>
            <a:ext cx="7704856" cy="1440160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слуха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410" y="2888664"/>
            <a:ext cx="3600400" cy="936104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глухие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15" y="2888664"/>
            <a:ext cx="405277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2975264"/>
            <a:ext cx="38884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слабослышащие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8003" y="4437112"/>
            <a:ext cx="4032449" cy="936104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позднооглохшие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748590" y="2137121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44208" y="213285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51675" y="2132856"/>
            <a:ext cx="360040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748590" y="3888903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4449579"/>
            <a:ext cx="3945342" cy="936104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глухие после КИ</a:t>
            </a: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071546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  <a:latin typeface="Times New Roman"/>
                <a:ea typeface="Calibri"/>
              </a:rPr>
              <a:t>Характеристика нарушений слуховой функции</a:t>
            </a:r>
            <a:endParaRPr lang="ru-RU" sz="38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8263"/>
              </p:ext>
            </p:extLst>
          </p:nvPr>
        </p:nvGraphicFramePr>
        <p:xfrm>
          <a:off x="5010" y="1196751"/>
          <a:ext cx="9143999" cy="5616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6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452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тугоухости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Шепотная речь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Разговорная речь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Слышат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740"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– 40 дБ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3 метра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4 – 6 метров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обычный шум в доме, тиканье часов, журчание воды и другие звуки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740"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степень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55 дБ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метра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4 метра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 легкового автомобиля, звук сминаемой бумаги, шум бытовой техники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287"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степень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55– 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дБ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слышит вовсе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 метра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 работы холодильника, стиральной машины, пылесоса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996"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степень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90 дБ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 слышит речь нормальной громкости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 отбойного молотка, шум на стройплощадке, звук реактивного двигателя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540">
                <a:tc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Глухота</a:t>
                      </a:r>
                    </a:p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lang="ru-RU" sz="2000" kern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90 дБ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 gridSpan="3"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отсутствие слуха или такая степень его понижения, при которой восприятие речи становится невозможным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193" marR="55193" marT="766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187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AehNxB1Cf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7942"/>
          <a:stretch>
            <a:fillRect/>
          </a:stretch>
        </p:blipFill>
        <p:spPr bwMode="auto">
          <a:xfrm>
            <a:off x="6000760" y="428604"/>
            <a:ext cx="2940437" cy="23879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6786578" cy="1654164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условий ребенку с нарушением слуха</a:t>
            </a:r>
            <a:endParaRPr lang="ru-RU" sz="38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85720" y="1920084"/>
            <a:ext cx="4500594" cy="472362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АОП на основе заключения ПМПК и ИПР и подбор соответствующего УМК.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Включение ребенка в коррекционные занятия со специалистами в соответствии с заключением ПМПК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Оснащение группы(класса) специальными средствами реабилитации.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33" name="Picture 9" descr="C:\Users\user\Desktop\SySg28MWV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2571744"/>
            <a:ext cx="3000396" cy="2214577"/>
          </a:xfrm>
          <a:prstGeom prst="rect">
            <a:avLst/>
          </a:prstGeom>
          <a:noFill/>
        </p:spPr>
      </p:pic>
      <p:pic>
        <p:nvPicPr>
          <p:cNvPr id="1030" name="Picture 6" descr="C:\Users\user\Desktop\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2911" y="4704782"/>
            <a:ext cx="3231089" cy="2153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76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программы ДО</a:t>
            </a:r>
            <a:endParaRPr lang="ru-RU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7523" y="1628055"/>
            <a:ext cx="4149135" cy="1008112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АООП ДО глухих детей (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523" y="3212976"/>
            <a:ext cx="4129138" cy="1152128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глухих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5013176"/>
            <a:ext cx="4054334" cy="1152128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адаптированная образовательная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 глухих детей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182070" y="278092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237765" y="450912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5013176"/>
            <a:ext cx="4104456" cy="1152128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адаптированная образовательная программа ДО слабослышащих и позднооглохших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2784" y="3140968"/>
            <a:ext cx="4231704" cy="1224136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 ДО слабослышащих и позднооглохших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1628055"/>
            <a:ext cx="4392488" cy="1008112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АООП ДО слабослышащих и позднооглохших детей (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732240" y="275330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848636" y="452002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3" y="260648"/>
            <a:ext cx="8676965" cy="792088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программы НОО</a:t>
            </a:r>
            <a:endParaRPr lang="ru-RU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7523" y="1428736"/>
            <a:ext cx="4149135" cy="1207431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АООП ДО глухих детей (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523" y="3212976"/>
            <a:ext cx="4129138" cy="1216156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глухих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5013176"/>
            <a:ext cx="4054334" cy="1630534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адаптированная образовательная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 глухих детей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182070" y="278092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143108" y="464344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013176"/>
            <a:ext cx="4178174" cy="1559096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адаптированная образовательная программа ДО слабослышащих и позднооглохших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2784" y="3140968"/>
            <a:ext cx="4231704" cy="1359602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 ДО слабослышащих и позднооглохших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1428736"/>
            <a:ext cx="4392488" cy="1207431"/>
          </a:xfrm>
          <a:prstGeom prst="round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АООП ДО слабослышащих и позднооглохших детей (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732240" y="275330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858016" y="464344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8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48072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программы НОО</a:t>
            </a:r>
            <a:endParaRPr lang="ru-RU" sz="38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920927"/>
              </p:ext>
            </p:extLst>
          </p:nvPr>
        </p:nvGraphicFramePr>
        <p:xfrm>
          <a:off x="23446" y="908720"/>
          <a:ext cx="9120554" cy="589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АООП НОО глухих обучающихся (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fgosreestr.ru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Адаптированная основная образовательная программа НОО глухих обучающихся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4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1.1.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для глухих обучающихся с сохранным интеллектом, обучающихся в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массовой школе, в те же сроки обучения (1-4 классы), РАОП.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4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1.2.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для глухих обучающихся с сохранным интеллектом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недостаточным уровнем речевого развития, обучающимся в коррекционном учреждении, в пролонгированные сроки (1-5 классы, 1-6 классы (не имеющим ДО)), РАОП.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4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1.3.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для глухих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легкой умственной отсталостью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обучающихся в коррекционном учреждении, в пролонгированные сроки (1-6 классы), РАОП.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94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1.4.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глухих обучающихся с умеренной, тяжёлой, глубокой умственной отсталостью и множественными нарушениями развития, обучающихся в коррекционном учреждении, в пролонгированные сроки (1-6 классы),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СИПР.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66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642942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программы НОО</a:t>
            </a:r>
            <a:endParaRPr lang="ru-RU" sz="38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923456"/>
              </p:ext>
            </p:extLst>
          </p:nvPr>
        </p:nvGraphicFramePr>
        <p:xfrm>
          <a:off x="0" y="1000107"/>
          <a:ext cx="9144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5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АООП НОО слабослышащих и позднооглохших обучающихся (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fgosreestr.ru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Адаптированная основная образовательная программа НОО слабослышащих и позднооглохших обучающихся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 слуховыми аппаратами и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имплантами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18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2.1.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для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слабослышащих и позднооглохших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с сохранным интеллектом, достаточным уровнем речевого развития,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в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массовой школе, в те же сроки обучения (1-4 классы)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461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2.2.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для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слабослышащих и позднооглохших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с сохранным интеллектом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недостаточным уровнем речевого развития, обучающимся в коррекционном учреждении, в пролонгированные сроки (1-5 классы, 1-6 классы, за счет введения 1 доп. класса)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8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2.3.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для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слабослышащих и позднооглохших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легкой умственной отсталостью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обучающихся в коррекционном учреждении, в пролонгированные сроки (1-6 классы, за счет введения 1 доп. класса)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11" marR="825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2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28800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по коррекционному курсу для  слабослышащих и позднооглохших обучающихся в соответствии с ФГОС  ОВЗ</a:t>
            </a:r>
            <a:endParaRPr lang="ru-RU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 descr="C:\Users\user\Desktop\2873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00826" y="3500438"/>
            <a:ext cx="2310938" cy="3162993"/>
          </a:xfrm>
          <a:prstGeom prst="rect">
            <a:avLst/>
          </a:prstGeom>
          <a:noFill/>
        </p:spPr>
      </p:pic>
      <p:sp>
        <p:nvSpPr>
          <p:cNvPr id="5122" name="AutoShape 2" descr="https://static.my-shop.ru/product/3/280/27995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user\Desktop\2799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2318968" cy="3071834"/>
          </a:xfrm>
          <a:prstGeom prst="rect">
            <a:avLst/>
          </a:prstGeom>
          <a:noFill/>
        </p:spPr>
      </p:pic>
      <p:pic>
        <p:nvPicPr>
          <p:cNvPr id="5124" name="Picture 4" descr="C:\Users\user\Desktop\4c1739aa-d355-11e7-a5ba-0050569c7d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857364"/>
            <a:ext cx="2357454" cy="3122814"/>
          </a:xfrm>
          <a:prstGeom prst="rect">
            <a:avLst/>
          </a:prstGeom>
          <a:noFill/>
        </p:spPr>
      </p:pic>
      <p:pic>
        <p:nvPicPr>
          <p:cNvPr id="5126" name="Picture 6" descr="C:\Users\user\Desktop\27994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14752"/>
            <a:ext cx="2197037" cy="2910318"/>
          </a:xfrm>
          <a:prstGeom prst="rect">
            <a:avLst/>
          </a:prstGeom>
          <a:noFill/>
        </p:spPr>
      </p:pic>
      <p:pic>
        <p:nvPicPr>
          <p:cNvPr id="5127" name="Picture 7" descr="C:\Users\user\Desktop\fe2ec467-d354-11e7-a5ba-0050569c7d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571876"/>
            <a:ext cx="2308295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085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780</TotalTime>
  <Words>622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Constantia</vt:lpstr>
      <vt:lpstr>Corbel</vt:lpstr>
      <vt:lpstr>Times New Roman</vt:lpstr>
      <vt:lpstr>Wingdings 2</vt:lpstr>
      <vt:lpstr>Поток</vt:lpstr>
      <vt:lpstr>Специальные условия реализации адаптированных программ детей с нарушением слуха </vt:lpstr>
      <vt:lpstr>Презентация PowerPoint</vt:lpstr>
      <vt:lpstr>Характеристика нарушений слуховой функции</vt:lpstr>
      <vt:lpstr>Создание специальных условий ребенку с нарушением слуха</vt:lpstr>
      <vt:lpstr>Адаптированные программы ДО</vt:lpstr>
      <vt:lpstr>Адаптированные программы НОО</vt:lpstr>
      <vt:lpstr>Адаптированные программы НОО</vt:lpstr>
      <vt:lpstr>Адаптированные программы НОО</vt:lpstr>
      <vt:lpstr>УМК по коррекционному курсу для  слабослышащих и позднооглохших обучающихся в соответствии с ФГОС  ОВЗ</vt:lpstr>
      <vt:lpstr>Специальное оборудование для индивидуальных занятий</vt:lpstr>
      <vt:lpstr>Звукоусиливающая аппаратура индивидуального пользования</vt:lpstr>
      <vt:lpstr>Звукоусиливающая аппаратура коллективного пользования</vt:lpstr>
      <vt:lpstr>Оборудование для сопровождения текстовой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Психолого-педагогическая характеристика детей с нарушением слуха </dc:title>
  <dc:creator>Дом</dc:creator>
  <cp:lastModifiedBy>Пользователь</cp:lastModifiedBy>
  <cp:revision>86</cp:revision>
  <dcterms:created xsi:type="dcterms:W3CDTF">2019-10-14T04:16:10Z</dcterms:created>
  <dcterms:modified xsi:type="dcterms:W3CDTF">2020-03-19T06:29:23Z</dcterms:modified>
</cp:coreProperties>
</file>